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31"/>
  </p:notesMasterIdLst>
  <p:handoutMasterIdLst>
    <p:handoutMasterId r:id="rId32"/>
  </p:handoutMasterIdLst>
  <p:sldIdLst>
    <p:sldId id="258" r:id="rId2"/>
    <p:sldId id="304" r:id="rId3"/>
    <p:sldId id="305" r:id="rId4"/>
    <p:sldId id="306" r:id="rId5"/>
    <p:sldId id="307" r:id="rId6"/>
    <p:sldId id="308" r:id="rId7"/>
    <p:sldId id="317" r:id="rId8"/>
    <p:sldId id="318" r:id="rId9"/>
    <p:sldId id="319" r:id="rId10"/>
    <p:sldId id="320" r:id="rId11"/>
    <p:sldId id="300" r:id="rId12"/>
    <p:sldId id="301" r:id="rId13"/>
    <p:sldId id="309" r:id="rId14"/>
    <p:sldId id="310" r:id="rId15"/>
    <p:sldId id="311" r:id="rId16"/>
    <p:sldId id="312" r:id="rId17"/>
    <p:sldId id="302" r:id="rId18"/>
    <p:sldId id="322" r:id="rId19"/>
    <p:sldId id="313" r:id="rId20"/>
    <p:sldId id="314" r:id="rId21"/>
    <p:sldId id="315" r:id="rId22"/>
    <p:sldId id="316" r:id="rId23"/>
    <p:sldId id="321" r:id="rId24"/>
    <p:sldId id="303" r:id="rId25"/>
    <p:sldId id="324" r:id="rId26"/>
    <p:sldId id="325" r:id="rId27"/>
    <p:sldId id="326" r:id="rId28"/>
    <p:sldId id="327" r:id="rId29"/>
    <p:sldId id="299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CABCE-A0D0-4A0E-B6A5-6299A58F8449}" v="6" dt="2023-03-15T09:27:08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6" autoAdjust="0"/>
    <p:restoredTop sz="86395" autoAdjust="0"/>
  </p:normalViewPr>
  <p:slideViewPr>
    <p:cSldViewPr>
      <p:cViewPr>
        <p:scale>
          <a:sx n="66" d="100"/>
          <a:sy n="66" d="100"/>
        </p:scale>
        <p:origin x="1483" y="1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B7EE1-E18D-4B4C-9984-1C404C9A9ED8}" type="datetimeFigureOut">
              <a:rPr lang="en-US" smtClean="0"/>
              <a:pPr/>
              <a:t>3/15/2023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31CDB-2E86-4B4D-B769-2D5192EDCCA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714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59DC81C-E8AD-47FA-BD53-45009F468170}" type="datetimeFigureOut">
              <a:rPr lang="en-US"/>
              <a:pPr>
                <a:defRPr/>
              </a:pPr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BEFDF9E-9522-47E2-97C4-AD653618A1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71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092" y="1560269"/>
            <a:ext cx="7772400" cy="1162050"/>
          </a:xfrm>
          <a:solidFill>
            <a:srgbClr val="00005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6092" y="3110279"/>
            <a:ext cx="7772400" cy="762000"/>
          </a:xfrm>
          <a:solidFill>
            <a:srgbClr val="FFC000"/>
          </a:solidFill>
        </p:spPr>
        <p:txBody>
          <a:bodyPr anchor="ctr"/>
          <a:lstStyle>
            <a:lvl1pPr marL="0" indent="0" algn="l">
              <a:buNone/>
              <a:defRPr b="1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90600"/>
            <a:ext cx="1219200" cy="457200"/>
          </a:xfrm>
          <a:prstGeom prst="rect">
            <a:avLst/>
          </a:prstGeom>
          <a:solidFill>
            <a:srgbClr val="FFD54F"/>
          </a:solidFill>
          <a:ln>
            <a:solidFill>
              <a:srgbClr val="FFD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002060"/>
                </a:solidFill>
              </a:rPr>
              <a:t>PRESIDENCY COLLEGE </a:t>
            </a:r>
          </a:p>
          <a:p>
            <a:pPr algn="ctr"/>
            <a:r>
              <a:rPr lang="en-US" sz="1000" b="1" dirty="0">
                <a:solidFill>
                  <a:srgbClr val="002060"/>
                </a:solidFill>
              </a:rPr>
              <a:t>(Autonomous)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8" name="Picture 7" descr="Image preview">
            <a:extLst>
              <a:ext uri="{FF2B5EF4-FFF2-40B4-BE49-F238E27FC236}">
                <a16:creationId xmlns:a16="http://schemas.microsoft.com/office/drawing/2014/main" id="{6A3F610A-891D-4D48-AE49-49538A82C18E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648200"/>
            <a:ext cx="6629400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460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9132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5381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53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9925"/>
            <a:ext cx="76962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0823" y="228600"/>
            <a:ext cx="7790777" cy="8382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219200" y="1143000"/>
            <a:ext cx="7924800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72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823" y="228600"/>
            <a:ext cx="7790777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1100" y="1219201"/>
            <a:ext cx="3886200" cy="487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219201"/>
            <a:ext cx="3886200" cy="487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219200" y="1143000"/>
            <a:ext cx="7924800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75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089" y="304801"/>
            <a:ext cx="7718511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3089" y="1219200"/>
            <a:ext cx="383231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3089" y="2119311"/>
            <a:ext cx="3832311" cy="40100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73226" y="1219200"/>
            <a:ext cx="3718374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73226" y="2119311"/>
            <a:ext cx="3718374" cy="40100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219200" y="1143000"/>
            <a:ext cx="7924800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4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823" y="152400"/>
            <a:ext cx="7790777" cy="9144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219200" y="1143000"/>
            <a:ext cx="7924800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88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58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022" y="608012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2450" y="113823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8022" y="2208212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89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43400" y="987426"/>
            <a:ext cx="45720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211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696200" cy="9144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201"/>
            <a:ext cx="7696200" cy="48761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19200" y="1143000"/>
            <a:ext cx="7924800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36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0823" y="228600"/>
            <a:ext cx="7790777" cy="1143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823" y="1448475"/>
            <a:ext cx="7790777" cy="4646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9958" y="6629738"/>
            <a:ext cx="7789242" cy="338"/>
          </a:xfrm>
          <a:prstGeom prst="line">
            <a:avLst/>
          </a:prstGeom>
          <a:ln w="228600">
            <a:solidFill>
              <a:srgbClr val="000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 rot="15660000" flipH="1">
            <a:off x="8343562" y="6363038"/>
            <a:ext cx="533400" cy="5334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5660000" flipH="1">
            <a:off x="8495962" y="6133762"/>
            <a:ext cx="533400" cy="533400"/>
          </a:xfrm>
          <a:prstGeom prst="triangle">
            <a:avLst>
              <a:gd name="adj" fmla="val 0"/>
            </a:avLst>
          </a:prstGeom>
          <a:solidFill>
            <a:srgbClr val="000050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15660000" flipH="1">
            <a:off x="8374010" y="6286163"/>
            <a:ext cx="533400" cy="533400"/>
          </a:xfrm>
          <a:prstGeom prst="triangle">
            <a:avLst>
              <a:gd name="adj" fmla="val 0"/>
            </a:avLst>
          </a:prstGeom>
          <a:solidFill>
            <a:srgbClr val="FFD54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1" y="114042"/>
            <a:ext cx="894162" cy="811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55606" y="3449935"/>
            <a:ext cx="133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>
                <a:solidFill>
                  <a:srgbClr val="C00000"/>
                </a:solidFill>
                <a:latin typeface="Cambria" panose="02040503050406030204" pitchFamily="18" charset="0"/>
              </a:rPr>
              <a:t>Reaccredited</a:t>
            </a:r>
            <a:r>
              <a:rPr lang="en-IN" sz="1200" b="1" i="1" baseline="0" dirty="0">
                <a:solidFill>
                  <a:srgbClr val="C00000"/>
                </a:solidFill>
                <a:latin typeface="Cambria" panose="02040503050406030204" pitchFamily="18" charset="0"/>
              </a:rPr>
              <a:t> by NAAC with A+</a:t>
            </a:r>
            <a:endParaRPr lang="en-US" sz="1200" b="1" i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1" y="5316483"/>
            <a:ext cx="838199" cy="1576133"/>
          </a:xfrm>
          <a:prstGeom prst="rect">
            <a:avLst/>
          </a:prstGeom>
        </p:spPr>
      </p:pic>
      <p:sp>
        <p:nvSpPr>
          <p:cNvPr id="15" name="Text Box 1073741934"/>
          <p:cNvSpPr txBox="1"/>
          <p:nvPr/>
        </p:nvSpPr>
        <p:spPr>
          <a:xfrm>
            <a:off x="181311" y="4876800"/>
            <a:ext cx="838201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000" b="1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</a:rPr>
              <a:t>Presidency    Group</a:t>
            </a:r>
            <a:endParaRPr lang="en-US" sz="1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b="-1"/>
          <a:stretch/>
        </p:blipFill>
        <p:spPr>
          <a:xfrm>
            <a:off x="168611" y="2277966"/>
            <a:ext cx="940281" cy="84316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0" y="6629738"/>
            <a:ext cx="148069" cy="676"/>
          </a:xfrm>
          <a:prstGeom prst="line">
            <a:avLst/>
          </a:prstGeom>
          <a:ln w="228600">
            <a:solidFill>
              <a:srgbClr val="0000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C0CEB4-3DAC-4F91-9D98-C072F68EB42C}"/>
              </a:ext>
            </a:extLst>
          </p:cNvPr>
          <p:cNvSpPr/>
          <p:nvPr userDrawn="1"/>
        </p:nvSpPr>
        <p:spPr>
          <a:xfrm>
            <a:off x="0" y="1007268"/>
            <a:ext cx="1200823" cy="457200"/>
          </a:xfrm>
          <a:prstGeom prst="rect">
            <a:avLst/>
          </a:prstGeom>
          <a:solidFill>
            <a:srgbClr val="FFD54F"/>
          </a:solidFill>
          <a:ln>
            <a:solidFill>
              <a:srgbClr val="FFD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2060"/>
                </a:solidFill>
              </a:rPr>
              <a:t>Presidency College </a:t>
            </a:r>
          </a:p>
          <a:p>
            <a:pPr algn="ctr"/>
            <a:r>
              <a:rPr lang="en-US" sz="1000" dirty="0">
                <a:solidFill>
                  <a:srgbClr val="002060"/>
                </a:solidFill>
              </a:rPr>
              <a:t>(Autonomous)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4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005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3628" y="368029"/>
            <a:ext cx="7772400" cy="105640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Cambria"/>
                <a:ea typeface="Cambria"/>
              </a:rPr>
              <a:t>INTERNET TECHNOLOGIES PROJECT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3628" y="1514272"/>
            <a:ext cx="7772400" cy="276589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mbria"/>
                <a:ea typeface="Cambria"/>
              </a:rPr>
              <a:t>TOPIC: BOOKSTORE WEBSITE</a:t>
            </a:r>
          </a:p>
          <a:p>
            <a:r>
              <a:rPr lang="en-US" dirty="0">
                <a:latin typeface="Cambria"/>
                <a:ea typeface="Cambria"/>
              </a:rPr>
              <a:t>TEAM:  PREM SAGAR MISHRA</a:t>
            </a:r>
          </a:p>
          <a:p>
            <a:r>
              <a:rPr lang="en-US" dirty="0">
                <a:latin typeface="Cambria"/>
                <a:ea typeface="Cambria"/>
              </a:rPr>
              <a:t>                MD ZUBAIR</a:t>
            </a:r>
            <a:endParaRPr lang="en-US" dirty="0">
              <a:ea typeface="Cambria" panose="02040503050406030204" pitchFamily="18" charset="0"/>
            </a:endParaRPr>
          </a:p>
          <a:p>
            <a:r>
              <a:rPr lang="en-US" dirty="0">
                <a:latin typeface="Cambria"/>
                <a:ea typeface="Cambria"/>
              </a:rPr>
              <a:t>                JERRIN D GEORGE</a:t>
            </a:r>
          </a:p>
          <a:p>
            <a:r>
              <a:rPr lang="en-US" dirty="0">
                <a:latin typeface="Cambria"/>
                <a:ea typeface="Cambria"/>
              </a:rPr>
              <a:t>                MADHUSUDHAN K  </a:t>
            </a:r>
          </a:p>
          <a:p>
            <a:r>
              <a:rPr lang="en-US" dirty="0">
                <a:latin typeface="Cambria"/>
                <a:ea typeface="Cambria"/>
              </a:rPr>
              <a:t>                HARSHITH 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A9938-A137-A081-F92B-9407984A6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0001" r="12500" b="8518"/>
          <a:stretch/>
        </p:blipFill>
        <p:spPr>
          <a:xfrm>
            <a:off x="1219200" y="0"/>
            <a:ext cx="7924800" cy="419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53405-3848-EBC2-1E97-85B48FD4F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21852" r="10833" b="35185"/>
          <a:stretch/>
        </p:blipFill>
        <p:spPr>
          <a:xfrm>
            <a:off x="1219200" y="4191000"/>
            <a:ext cx="7924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7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84BB2E4-228F-3034-E9C6-A53CDF71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45" y="268422"/>
            <a:ext cx="7684850" cy="2848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EB632D-E74D-44E7-0A50-95C196A3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962" y="3478550"/>
            <a:ext cx="7714034" cy="2848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118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7BE492B-5321-C249-C504-0B8176D78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3361818"/>
            <a:ext cx="7626484" cy="299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95555CB-82D2-4A78-FE8E-88BAB483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28" y="132467"/>
            <a:ext cx="7626485" cy="2993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572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59B90C-6F4B-8210-CAAA-8037EAE6AD9A}"/>
              </a:ext>
            </a:extLst>
          </p:cNvPr>
          <p:cNvSpPr txBox="1"/>
          <p:nvPr/>
        </p:nvSpPr>
        <p:spPr>
          <a:xfrm>
            <a:off x="4495800" y="76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Login.php</a:t>
            </a:r>
            <a:endParaRPr lang="en-IN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66949-40AD-1164-B091-6B672B883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0001" r="8333" b="8518"/>
          <a:stretch/>
        </p:blipFill>
        <p:spPr>
          <a:xfrm>
            <a:off x="1219200" y="445532"/>
            <a:ext cx="7924800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484DFF-FCB7-4F1A-1F95-9F79CE556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6" t="11481" r="9146" b="46811"/>
          <a:stretch/>
        </p:blipFill>
        <p:spPr>
          <a:xfrm>
            <a:off x="1219200" y="4636532"/>
            <a:ext cx="7924800" cy="21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9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7F27C-AC74-5D89-19C6-8C66C6BD0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52963" r="12778" b="8519"/>
          <a:stretch/>
        </p:blipFill>
        <p:spPr>
          <a:xfrm>
            <a:off x="1219200" y="304800"/>
            <a:ext cx="7924800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A9D71-BC6B-1CDC-605E-3F6F45A2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" t="23281" r="9166" b="35185"/>
          <a:stretch/>
        </p:blipFill>
        <p:spPr>
          <a:xfrm>
            <a:off x="1219201" y="2359510"/>
            <a:ext cx="7924800" cy="213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1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464E1-BB2E-CA95-6AF3-78B67C50F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" t="10001" r="9167" b="8518"/>
          <a:stretch/>
        </p:blipFill>
        <p:spPr>
          <a:xfrm>
            <a:off x="1219200" y="457200"/>
            <a:ext cx="79248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6A1B5D-C276-582B-1F6C-CA326C1C7E8C}"/>
              </a:ext>
            </a:extLst>
          </p:cNvPr>
          <p:cNvSpPr txBox="1"/>
          <p:nvPr/>
        </p:nvSpPr>
        <p:spPr>
          <a:xfrm>
            <a:off x="4419600" y="87868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highlight>
                  <a:srgbClr val="FFFF00"/>
                </a:highlight>
              </a:rPr>
              <a:t>Register.php</a:t>
            </a:r>
            <a:endParaRPr lang="en-IN" b="1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7E825-F456-A516-150A-129212282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3" t="12963" r="11666" b="45556"/>
          <a:stretch/>
        </p:blipFill>
        <p:spPr>
          <a:xfrm>
            <a:off x="1219200" y="4648200"/>
            <a:ext cx="7924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9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27BB4-5A5A-F096-9819-22CD9F5A3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0001" r="6667" b="11481"/>
          <a:stretch/>
        </p:blipFill>
        <p:spPr>
          <a:xfrm>
            <a:off x="1219200" y="0"/>
            <a:ext cx="7924800" cy="403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2D807-6AC0-1077-C651-FF0ADA519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" t="35185" r="6667" b="39629"/>
          <a:stretch/>
        </p:blipFill>
        <p:spPr>
          <a:xfrm>
            <a:off x="1219200" y="4038600"/>
            <a:ext cx="7924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156AD9-AC4A-83D1-EC0F-327DBCF1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45" y="118936"/>
            <a:ext cx="7704305" cy="2972255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D15A7E-3859-E7CD-7365-3741E6074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11" y="3332636"/>
            <a:ext cx="7558390" cy="2848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82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FCF0E-887A-C7F0-F71F-439A473F4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8056756" cy="647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704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08D0D-14B2-9E97-96B3-611BD7241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" t="10001" r="9167" b="8518"/>
          <a:stretch/>
        </p:blipFill>
        <p:spPr>
          <a:xfrm>
            <a:off x="1219200" y="457200"/>
            <a:ext cx="79248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959CF-8F16-6FC2-074C-1FDF55DDBFC1}"/>
              </a:ext>
            </a:extLst>
          </p:cNvPr>
          <p:cNvSpPr txBox="1"/>
          <p:nvPr/>
        </p:nvSpPr>
        <p:spPr>
          <a:xfrm>
            <a:off x="4419600" y="87868"/>
            <a:ext cx="24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Bookstore.php</a:t>
            </a:r>
            <a:endParaRPr lang="en-IN" b="1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B8C21-6212-334D-1B8A-0544BBAE9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11480" r="13061" b="45556"/>
          <a:stretch/>
        </p:blipFill>
        <p:spPr>
          <a:xfrm>
            <a:off x="1249680" y="4648200"/>
            <a:ext cx="7924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1AB8B-9718-B7B2-1067-1537D3FA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Prerequisites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990F4-F233-2F52-3417-6CEE1521758D}"/>
              </a:ext>
            </a:extLst>
          </p:cNvPr>
          <p:cNvSpPr txBox="1"/>
          <p:nvPr/>
        </p:nvSpPr>
        <p:spPr>
          <a:xfrm>
            <a:off x="1348740" y="1295400"/>
            <a:ext cx="65760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32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E4E03-B740-F627-CD42-9798BCBF3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0001" r="10000" b="8518"/>
          <a:stretch/>
        </p:blipFill>
        <p:spPr>
          <a:xfrm>
            <a:off x="1264920" y="228600"/>
            <a:ext cx="7848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0EE296-6056-8FA5-CE73-8BAD7C130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" t="10001" r="9167" b="8518"/>
          <a:stretch/>
        </p:blipFill>
        <p:spPr>
          <a:xfrm>
            <a:off x="1219200" y="533400"/>
            <a:ext cx="7924800" cy="419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93AF4-1333-9443-32D7-72FD3D765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0000" r="11666" b="48518"/>
          <a:stretch/>
        </p:blipFill>
        <p:spPr>
          <a:xfrm>
            <a:off x="1219200" y="4648200"/>
            <a:ext cx="7924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52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BA600-7EB8-BCDD-3D49-2469F387E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1481" r="13333" b="10000"/>
          <a:stretch/>
        </p:blipFill>
        <p:spPr>
          <a:xfrm>
            <a:off x="1219200" y="304800"/>
            <a:ext cx="792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4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9D6BAE-97B3-1AA5-1216-A10826423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924800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37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F55011E-04F5-A41C-ADE0-D816F5DD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65" y="0"/>
            <a:ext cx="7682265" cy="6326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28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5FB40-3B4D-336A-7693-C69260820DB6}"/>
              </a:ext>
            </a:extLst>
          </p:cNvPr>
          <p:cNvSpPr txBox="1"/>
          <p:nvPr/>
        </p:nvSpPr>
        <p:spPr>
          <a:xfrm>
            <a:off x="3733800" y="228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Addbooks.php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EF6DE8-D91F-B344-8BB3-F6BACF763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0001" r="13333" b="10000"/>
          <a:stretch/>
        </p:blipFill>
        <p:spPr>
          <a:xfrm>
            <a:off x="1219200" y="685800"/>
            <a:ext cx="7543800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1A154-EBCA-EC9A-0048-1695BE24D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1481" r="16667" b="48519"/>
          <a:stretch/>
        </p:blipFill>
        <p:spPr>
          <a:xfrm>
            <a:off x="1219200" y="4800600"/>
            <a:ext cx="7848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1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56583-A894-B4EB-D182-A717F6FA4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0001" r="10833" b="9999"/>
          <a:stretch/>
        </p:blipFill>
        <p:spPr>
          <a:xfrm>
            <a:off x="1219200" y="228600"/>
            <a:ext cx="792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40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88C65-8727-4348-1C04-79F613C3E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7878" r="12500" b="-3030"/>
          <a:stretch/>
        </p:blipFill>
        <p:spPr>
          <a:xfrm>
            <a:off x="1295400" y="152400"/>
            <a:ext cx="70104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4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10C88-C675-CCC7-11A1-8898A9731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1" y="0"/>
            <a:ext cx="7992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96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58C509-05B8-40D0-AE0D-0AB640FB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74507-B452-4079-9DC4-CA55FCB2A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6"/>
          <a:stretch/>
        </p:blipFill>
        <p:spPr>
          <a:xfrm>
            <a:off x="1676400" y="2095500"/>
            <a:ext cx="68008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5361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535057-2729-0A72-97C4-8A43DECB3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0332" r="7500" b="11440"/>
          <a:stretch/>
        </p:blipFill>
        <p:spPr>
          <a:xfrm>
            <a:off x="1219200" y="457200"/>
            <a:ext cx="7924800" cy="403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EE595-BC51-A756-E6C7-86CDB84D9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" t="15747" r="8265" b="39808"/>
          <a:stretch/>
        </p:blipFill>
        <p:spPr>
          <a:xfrm>
            <a:off x="1219200" y="4495800"/>
            <a:ext cx="7848600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08AD05-7143-4D4E-7965-18E0252C8AC1}"/>
              </a:ext>
            </a:extLst>
          </p:cNvPr>
          <p:cNvSpPr txBox="1"/>
          <p:nvPr/>
        </p:nvSpPr>
        <p:spPr>
          <a:xfrm>
            <a:off x="4495800" y="76200"/>
            <a:ext cx="278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Index.html</a:t>
            </a:r>
            <a:endParaRPr lang="en-IN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849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C6788-E346-D004-D50D-F7494E586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9750" r="7500" b="11327"/>
          <a:stretch/>
        </p:blipFill>
        <p:spPr>
          <a:xfrm>
            <a:off x="1219200" y="12539"/>
            <a:ext cx="7924800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D6F16-13F5-547F-88A7-9DF6B3387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2963" r="8333" b="34623"/>
          <a:stretch/>
        </p:blipFill>
        <p:spPr>
          <a:xfrm>
            <a:off x="1219200" y="4127339"/>
            <a:ext cx="7924800" cy="26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5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436D-F639-AF6F-8292-0FB35F1A8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1481" r="7500" b="10000"/>
          <a:stretch/>
        </p:blipFill>
        <p:spPr>
          <a:xfrm>
            <a:off x="1219200" y="-6752"/>
            <a:ext cx="7924800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61890-099D-23CB-585C-112E25431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2963" r="7500" b="34164"/>
          <a:stretch/>
        </p:blipFill>
        <p:spPr>
          <a:xfrm>
            <a:off x="1212448" y="4031848"/>
            <a:ext cx="7931552" cy="28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1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F1A10-16C2-0017-4F50-77ACB36B7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2963" r="8333" b="11481"/>
          <a:stretch/>
        </p:blipFill>
        <p:spPr>
          <a:xfrm>
            <a:off x="1219200" y="15240"/>
            <a:ext cx="8001000" cy="388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1644B-C68C-354C-3D10-C7E67901E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32593" r="10000" b="41926"/>
          <a:stretch/>
        </p:blipFill>
        <p:spPr>
          <a:xfrm>
            <a:off x="1219200" y="3901440"/>
            <a:ext cx="7848600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0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E1BF6-4DDF-C0DE-3D15-A4F2E6501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9999" r="12500" b="8519"/>
          <a:stretch/>
        </p:blipFill>
        <p:spPr>
          <a:xfrm>
            <a:off x="1219200" y="457200"/>
            <a:ext cx="7620000" cy="419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65A82-66F6-E0F3-1275-2B2450DB1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" t="10001" r="9167" b="47036"/>
          <a:stretch/>
        </p:blipFill>
        <p:spPr>
          <a:xfrm>
            <a:off x="1219200" y="4648200"/>
            <a:ext cx="7924800" cy="220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E6F1C-2EF6-0C86-8DD9-8132597FA855}"/>
              </a:ext>
            </a:extLst>
          </p:cNvPr>
          <p:cNvSpPr txBox="1"/>
          <p:nvPr/>
        </p:nvSpPr>
        <p:spPr>
          <a:xfrm flipH="1">
            <a:off x="4648200" y="87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Index.css</a:t>
            </a:r>
            <a:endParaRPr lang="en-IN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752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BA02C8-65BC-EA22-EADC-2FB757FCF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0001" r="10833" b="9407"/>
          <a:stretch/>
        </p:blipFill>
        <p:spPr>
          <a:xfrm>
            <a:off x="1219200" y="30480"/>
            <a:ext cx="7924800" cy="4145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0A6B5-C4E9-9F0C-AB49-8F71F7973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" t="10000" r="9167" b="38444"/>
          <a:stretch/>
        </p:blipFill>
        <p:spPr>
          <a:xfrm>
            <a:off x="1219200" y="4175760"/>
            <a:ext cx="792480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0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A6393-03F5-AFF0-5D4F-E3FF0C489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0001" r="13333" b="8518"/>
          <a:stretch/>
        </p:blipFill>
        <p:spPr>
          <a:xfrm>
            <a:off x="1219200" y="30480"/>
            <a:ext cx="7924800" cy="419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26617-3215-175F-AB8C-00B17959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1481" r="16667" b="38148"/>
          <a:stretch/>
        </p:blipFill>
        <p:spPr>
          <a:xfrm>
            <a:off x="1219200" y="4221480"/>
            <a:ext cx="7924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19391"/>
      </p:ext>
    </p:extLst>
  </p:cSld>
  <p:clrMapOvr>
    <a:masterClrMapping/>
  </p:clrMapOvr>
</p:sld>
</file>

<file path=ppt/theme/theme1.xml><?xml version="1.0" encoding="utf-8"?>
<a:theme xmlns:a="http://schemas.openxmlformats.org/drawingml/2006/main" name="Presidency colleg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presidency theme</Template>
  <TotalTime>4292</TotalTime>
  <Words>49</Words>
  <Application>Microsoft Office PowerPoint</Application>
  <PresentationFormat>On-screen Show (4:3)</PresentationFormat>
  <Paragraphs>19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Cambria</vt:lpstr>
      <vt:lpstr>Presidency college template</vt:lpstr>
      <vt:lpstr>INTERNET TECHNOLOGIES PROJECT</vt:lpstr>
      <vt:lpstr>Prerequisites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prc</dc:creator>
  <cp:lastModifiedBy>PREM SAGAR MISHRA</cp:lastModifiedBy>
  <cp:revision>208</cp:revision>
  <dcterms:created xsi:type="dcterms:W3CDTF">2014-06-17T04:45:48Z</dcterms:created>
  <dcterms:modified xsi:type="dcterms:W3CDTF">2023-03-15T09:30:49Z</dcterms:modified>
</cp:coreProperties>
</file>